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353" r:id="rId2"/>
    <p:sldId id="826" r:id="rId3"/>
    <p:sldId id="983" r:id="rId4"/>
    <p:sldId id="1198" r:id="rId5"/>
    <p:sldId id="1199" r:id="rId6"/>
    <p:sldId id="900" r:id="rId7"/>
    <p:sldId id="901" r:id="rId8"/>
    <p:sldId id="1189" r:id="rId9"/>
    <p:sldId id="790" r:id="rId10"/>
    <p:sldId id="1197" r:id="rId11"/>
    <p:sldId id="726" r:id="rId12"/>
    <p:sldId id="262" r:id="rId13"/>
    <p:sldId id="568" r:id="rId14"/>
    <p:sldId id="356" r:id="rId15"/>
    <p:sldId id="1164" r:id="rId16"/>
    <p:sldId id="1047" r:id="rId17"/>
    <p:sldId id="1095" r:id="rId18"/>
    <p:sldId id="1191" r:id="rId19"/>
    <p:sldId id="1190" r:id="rId20"/>
    <p:sldId id="884" r:id="rId21"/>
    <p:sldId id="848" r:id="rId22"/>
    <p:sldId id="358" r:id="rId23"/>
    <p:sldId id="1165" r:id="rId24"/>
    <p:sldId id="944" r:id="rId25"/>
    <p:sldId id="831" r:id="rId26"/>
    <p:sldId id="1166" r:id="rId27"/>
    <p:sldId id="1104" r:id="rId28"/>
    <p:sldId id="886" r:id="rId29"/>
    <p:sldId id="1133" r:id="rId30"/>
    <p:sldId id="936" r:id="rId31"/>
    <p:sldId id="361" r:id="rId32"/>
    <p:sldId id="904" r:id="rId33"/>
    <p:sldId id="1125" r:id="rId34"/>
    <p:sldId id="1200" r:id="rId35"/>
    <p:sldId id="1173" r:id="rId36"/>
    <p:sldId id="1096" r:id="rId37"/>
    <p:sldId id="1202" r:id="rId38"/>
    <p:sldId id="1201" r:id="rId39"/>
    <p:sldId id="1151" r:id="rId40"/>
    <p:sldId id="1203" r:id="rId41"/>
    <p:sldId id="851" r:id="rId42"/>
    <p:sldId id="1130" r:id="rId43"/>
    <p:sldId id="989" r:id="rId44"/>
    <p:sldId id="1098" r:id="rId45"/>
    <p:sldId id="1204" r:id="rId46"/>
    <p:sldId id="852" r:id="rId47"/>
    <p:sldId id="890" r:id="rId48"/>
    <p:sldId id="294" r:id="rId49"/>
    <p:sldId id="295" r:id="rId50"/>
    <p:sldId id="366" r:id="rId51"/>
    <p:sldId id="607" r:id="rId52"/>
    <p:sldId id="1037" r:id="rId53"/>
    <p:sldId id="891" r:id="rId54"/>
    <p:sldId id="783" r:id="rId55"/>
    <p:sldId id="1067" r:id="rId56"/>
    <p:sldId id="1028" r:id="rId57"/>
    <p:sldId id="1015" r:id="rId58"/>
    <p:sldId id="1205" r:id="rId59"/>
    <p:sldId id="1175" r:id="rId60"/>
    <p:sldId id="1176" r:id="rId61"/>
    <p:sldId id="1177" r:id="rId62"/>
    <p:sldId id="1178" r:id="rId63"/>
    <p:sldId id="1179" r:id="rId64"/>
    <p:sldId id="367" r:id="rId65"/>
    <p:sldId id="1157" r:id="rId66"/>
    <p:sldId id="1206" r:id="rId67"/>
    <p:sldId id="299" r:id="rId68"/>
    <p:sldId id="368" r:id="rId69"/>
    <p:sldId id="1168" r:id="rId70"/>
    <p:sldId id="1102" r:id="rId71"/>
    <p:sldId id="370" r:id="rId72"/>
    <p:sldId id="1135" r:id="rId73"/>
    <p:sldId id="371" r:id="rId74"/>
    <p:sldId id="1021" r:id="rId75"/>
    <p:sldId id="1182" r:id="rId76"/>
    <p:sldId id="318" r:id="rId77"/>
    <p:sldId id="1192" r:id="rId78"/>
    <p:sldId id="373" r:id="rId79"/>
    <p:sldId id="811" r:id="rId80"/>
    <p:sldId id="1193" r:id="rId81"/>
    <p:sldId id="1207" r:id="rId82"/>
    <p:sldId id="1158" r:id="rId83"/>
    <p:sldId id="1159" r:id="rId84"/>
    <p:sldId id="1160" r:id="rId85"/>
    <p:sldId id="1039" r:id="rId86"/>
    <p:sldId id="932" r:id="rId87"/>
    <p:sldId id="931" r:id="rId88"/>
    <p:sldId id="1162" r:id="rId89"/>
    <p:sldId id="1194" r:id="rId90"/>
    <p:sldId id="1147" r:id="rId91"/>
    <p:sldId id="1171" r:id="rId92"/>
    <p:sldId id="1183" r:id="rId93"/>
    <p:sldId id="1195" r:id="rId94"/>
    <p:sldId id="670" r:id="rId95"/>
    <p:sldId id="993" r:id="rId96"/>
    <p:sldId id="1155" r:id="rId97"/>
    <p:sldId id="981" r:id="rId9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9542" autoAdjust="0"/>
  </p:normalViewPr>
  <p:slideViewPr>
    <p:cSldViewPr>
      <p:cViewPr varScale="1">
        <p:scale>
          <a:sx n="127" d="100"/>
          <a:sy n="127" d="100"/>
        </p:scale>
        <p:origin x="492" y="120"/>
      </p:cViewPr>
      <p:guideLst>
        <p:guide orient="horz" pos="572"/>
        <p:guide orient="horz" pos="329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DFB6-B163-4813-B232-4160628B7A86}" type="datetimeFigureOut">
              <a:rPr lang="de-DE" smtClean="0"/>
              <a:t>28.02.2025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CFE3-8961-4E57-B578-45444DAA1D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CFE3-8961-4E57-B578-45444DAA1D3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28.02.2025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bmw.de/de/topics/service-zubehoer/bmw-service/service-5plus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bmw.de/de/topics/service-zubehoer/original-bmwteile/original-bmw-teile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itroen.de/wartung-services/aktuelle-angebote/starterbatterien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cupraofficial.de/angebote/winter-angebote?_gl=1*g1qoul*_up*MQ..*_gs*MQ..&amp;gclid=Cj0KCQiAsOq6BhDuARIsAGQ4-zj49Hi0mxNGNgWc38Qqjp36z5K5dMz5g7jKmyvBRWShhr7iSWmeYKEaAqLDEALw_wcB&amp;gclsrc=aw.ds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acia.de/wartung/dacia-treuegarantie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dsautomobiles.de/mein-ds/wartung-services/aktuelle-angebote/starterbatterien.html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fiat.de/mopar/starterbatterien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fiat.de/besitzer/fiat-expertise/aktuelle-angebote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ford.de/service/service-und-reparatur/aktionen-angebote/winter-chec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ford.de/service/service-und-reparatur/wartung/ford-economy-service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hyundai.com/de/de/service-zubehoer/service/uebersicht.html#tab-sicherheits-check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hyundai.com/de/de/service/serviceleistungen/uebersicht.html#tab-hauptuntersuchung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jaguar.de/service-und-zubehor/saisonale-angebote/fruehling.html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kia.com/de/service/serviceangebote/kia-winterangebote/#vehicle-health-check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kia.com/de/service/serviceangebote/angebote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mercedes-benz.de/passengercars/services/service-select.html?gad_source=1&amp;gclid=CjwKCAjw9IayBhBJEiwAVuc3fpqDIlQhkVXgiQFZrGB_BqnaLJEXDYeX-1jPLwyC7B698w1jnpUTshoCvM4QAvD_BwE&amp;gclsrc=aw.ds#/eligible-vehicles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mercedes-benz.de/passengercars/parts-accessoires/genuine-parts-accessories/parts-portfolio.module.html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mercedes-benz.de/passengercars/parts-accessoires/genuine-parts-accessories/genuine-parts.module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lfaromeo.de/mopar/angebote?adobe_mc_ref=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nissan.de/kunden/angebote/7plus.html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nissan.de/kunden/zubehor-und-ausrustungen/pakete.html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nissan.de/kunden/zubehor-und-ausrustungen/pakete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nissan.de/kunden/zubehor-und-ausrustungen/pakete.html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nissan.de/kunden/zubehor-und-ausrustungen/pakete.html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nissan.de/kunden/zubehor-und-ausrustungen/pakete.html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nissan.de/kunden/angebote/winterkampagne.html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opel.de/service/angebote/oelwechsel.html" TargetMode="Externa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opel.de/owners/service-offers/scheibenwischer-2025.html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www.opel.de/service/angebote/5plus-service.html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s://www.peugeot.de/service/meinen-peugeot-warten/aktuelle-angebote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udi.de/de/brand/de/service-zubehoer/audi-original-zubehoer/saisonale-produkte.html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peugeot.de/service/meinen-peugeot-warten/aktuelle-angebote/5plus-service.html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renault.de/services/economyparts-fahrzeug-werterhalt.html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www.seat.de/angebote/winter-angebote" TargetMode="Externa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seat.de/service-zubehoer/service/uebersicht" TargetMode="Externa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sofortkredit.vwfs.de/?traci_s=DCC:Audi:ORG:Brand:Website:2022-09:Sofortkredit&amp;traci_ie=audi.de:Content:Button::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www.skoda-auto.de/service/clever-service-vorteilspreise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auto.suzuki.de/service/wartung-service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audi.de/de/brand/de/service-zubehoer/reparatur-und-service/instandhaltung/audi-batterie-check.html" TargetMode="Externa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s://www.toyota.de/service_und_zubehoer/angebote_und_tipps/hauptuntersuchung" TargetMode="Externa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toyota.de/zubehoer-service/zubehoer/standheizung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s://tos.toyota-digital.de/" TargetMode="Externa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www.volkswagen.de/de/besitzer-und-service/service-und-ersatzteile/inspektion-und-hu-au.html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s://www.volkswagen.de/de/besitzer-und-nutzer/zubehoer-und-ersatzteile.html/__layer/layers/besitzer-und-nutzer/zubehoer-und-ersatzteile/zubehoer-und-ersatzteile/economy-teile/master.layer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Service-Angebote auf den Internetseiten der Fabrikate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 Februar 2025</a:t>
            </a:r>
          </a:p>
        </p:txBody>
      </p:sp>
    </p:spTree>
    <p:extLst>
      <p:ext uri="{BB962C8B-B14F-4D97-AF65-F5344CB8AC3E}">
        <p14:creationId xmlns:p14="http://schemas.microsoft.com/office/powerpoint/2010/main" val="591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1CA9-3ECE-BF5E-F58B-14300972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ABF5F0-2066-CADF-7382-567315863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758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CE5289-691C-6DBA-245E-6421F0E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3" y="836712"/>
            <a:ext cx="4968000" cy="4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BMW</a:t>
            </a:r>
          </a:p>
        </p:txBody>
      </p:sp>
    </p:spTree>
    <p:extLst>
      <p:ext uri="{BB962C8B-B14F-4D97-AF65-F5344CB8AC3E}">
        <p14:creationId xmlns:p14="http://schemas.microsoft.com/office/powerpoint/2010/main" val="427379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8121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Ersparnis für BMW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2" descr="C:\Users\Wiemann\Desktop\Büro\Dreamweaver\Dreamweaver 2022\04 April\Service\Service_Internet\S_BMW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00" y="908050"/>
            <a:ext cx="7920000" cy="34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1861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Wiederaufbereitete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 descr="C:\Users\Wiemann\Desktop\Büro\Dreamweaver\Dreamweaver 2021\05 Mai\Service\Service_Internet\S_BMW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3" y="908050"/>
            <a:ext cx="6375392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4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Citro</a:t>
            </a:r>
            <a:r>
              <a:rPr lang="de-DE" sz="2400" b="1" dirty="0">
                <a:latin typeface="Arial"/>
                <a:cs typeface="Arial"/>
              </a:rPr>
              <a:t>ën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1A2F-0FC1-E311-4257-E03272F3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539B084-9645-30C4-F0A6-2C1081474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60548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0293560-CA75-9EDE-CA5D-74E398C8C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" y="835843"/>
            <a:ext cx="7920000" cy="43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953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A4F85F-C60D-4C6F-978C-2C791D01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" y="935303"/>
            <a:ext cx="7632000" cy="408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5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Cupra</a:t>
            </a:r>
          </a:p>
        </p:txBody>
      </p:sp>
    </p:spTree>
    <p:extLst>
      <p:ext uri="{BB962C8B-B14F-4D97-AF65-F5344CB8AC3E}">
        <p14:creationId xmlns:p14="http://schemas.microsoft.com/office/powerpoint/2010/main" val="4012230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F0CDB-8D11-03BE-2C92-4BE0964C0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944CA10-A6EB-24F8-854E-26FE5B6C5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156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FDCB519-6C96-BAE9-B28B-B6FE9B98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579377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1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2E53-5FFD-AAE2-D33F-26A9D907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C430DE-AA6B-42E5-FC84-3325FFCEFEAE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Dacia</a:t>
            </a:r>
          </a:p>
        </p:txBody>
      </p:sp>
    </p:spTree>
    <p:extLst>
      <p:ext uri="{BB962C8B-B14F-4D97-AF65-F5344CB8AC3E}">
        <p14:creationId xmlns:p14="http://schemas.microsoft.com/office/powerpoint/2010/main" val="362168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Alfa Romeo</a:t>
            </a:r>
          </a:p>
        </p:txBody>
      </p:sp>
    </p:spTree>
    <p:extLst>
      <p:ext uri="{BB962C8B-B14F-4D97-AF65-F5344CB8AC3E}">
        <p14:creationId xmlns:p14="http://schemas.microsoft.com/office/powerpoint/2010/main" val="13439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36657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 Jahr Garantieverlängerung mit jeder Wartung, für Fahrzeuge bis 6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C2241B6-2C2D-30CA-18A3-78B2B154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3"/>
            <a:ext cx="4104000" cy="39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654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Service-Sparbuch mit bis zu € 155,- Ersparnis für diverse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9724FFB-E754-FEF0-780C-EBC92A95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980742"/>
            <a:ext cx="3168000" cy="3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61865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DA93-2A89-B3DD-4E84-CBFD80B1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83C148C-3250-9719-1A5C-D01BAD6F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20224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B3F5D09-9320-A84B-97D6-0D8C17BA3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050"/>
            <a:ext cx="7920000" cy="27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5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89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39A8E2-C039-CE06-B1A5-BDDB1F86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895414"/>
            <a:ext cx="7920000" cy="2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1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Fiat</a:t>
            </a:r>
          </a:p>
        </p:txBody>
      </p:sp>
    </p:spTree>
    <p:extLst>
      <p:ext uri="{BB962C8B-B14F-4D97-AF65-F5344CB8AC3E}">
        <p14:creationId xmlns:p14="http://schemas.microsoft.com/office/powerpoint/2010/main" val="1938436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20EE8-ACCB-717B-0A19-B199ED64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1030E42-C431-5E48-4627-86A3921CF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13087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€ 99,90</a:t>
                      </a:r>
                    </a:p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8C04167-9220-59D6-2763-5EF16A3C0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46328"/>
            <a:ext cx="6768000" cy="43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8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13902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Komplettpreisprogramm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E6F68BF-3169-D897-0979-3818DEF3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9" y="908050"/>
            <a:ext cx="7272000" cy="41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6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173483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29706"/>
              </p:ext>
            </p:extLst>
          </p:nvPr>
        </p:nvGraphicFramePr>
        <p:xfrm>
          <a:off x="900113" y="5179614"/>
          <a:ext cx="7740000" cy="14203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Satz Allwetterfußmatten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€ 54,00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Thule Dachträger für Skier und Snowboards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€ 305,00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791687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AC09F29-FBEA-88A8-A4C0-9602872E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73770"/>
            <a:ext cx="6048152" cy="42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213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6FB69F1-D330-51F8-B1CA-9CB89E01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" y="895350"/>
            <a:ext cx="345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2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55963"/>
              </p:ext>
            </p:extLst>
          </p:nvPr>
        </p:nvGraphicFramePr>
        <p:xfrm>
          <a:off x="900113" y="5229200"/>
          <a:ext cx="7740000" cy="14634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</a:t>
                      </a:r>
                      <a:r>
                        <a:rPr lang="de-DE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Ölwech-sel</a:t>
                      </a: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inkl. -filter, für PKW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</a:t>
                      </a:r>
                      <a:r>
                        <a:rPr lang="de-DE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Ölwech-sel</a:t>
                      </a: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inkl. -filter, für Nfz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€ 320,11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58263C4-0CAA-3A0E-BF93-719E499C2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8" y="908050"/>
            <a:ext cx="7920000" cy="25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8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Hyundai</a:t>
            </a:r>
          </a:p>
        </p:txBody>
      </p:sp>
    </p:spTree>
    <p:extLst>
      <p:ext uri="{BB962C8B-B14F-4D97-AF65-F5344CB8AC3E}">
        <p14:creationId xmlns:p14="http://schemas.microsoft.com/office/powerpoint/2010/main" val="3257577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30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D:\Büro\Dreamweaver\2023\07 Juli\Service\Service_Internet\S_Hyund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3705"/>
            <a:ext cx="3492000" cy="3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9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20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FC996C-04DE-DBB9-B886-36212FE4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3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BE0D0-0C51-7D58-A742-0E833FA56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8B7BA40-84CE-7F87-C78C-A87B740EB12A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FB43016-157A-76C3-5705-858218663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6131"/>
            <a:ext cx="3888000" cy="40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64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9D6B-ED66-5E34-5976-880B345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A34F90D-105F-F3A4-236D-389334C7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102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883871D-A79D-CE6E-0E4B-FBFF967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3537"/>
            <a:ext cx="7920000" cy="328490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E93D78B-C99B-17A0-CD97-CB95E0F83487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64945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0157E-1CB0-3053-4B22-75929ECD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601FFEE-3E0C-14AB-66FF-BA9F782E5495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Jaguar</a:t>
            </a:r>
          </a:p>
        </p:txBody>
      </p:sp>
    </p:spTree>
    <p:extLst>
      <p:ext uri="{BB962C8B-B14F-4D97-AF65-F5344CB8AC3E}">
        <p14:creationId xmlns:p14="http://schemas.microsoft.com/office/powerpoint/2010/main" val="4109122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EAE32-5D2E-D51A-0F76-D60B64FC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754E960-8B43-42DF-F088-A18CECAA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602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Jaguar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Frühlings-Check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1E397509-CB37-0E15-A986-01C67A8B1DB6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BEA5B7-DC5A-FFDD-C012-47DFDEA0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50" y="913285"/>
            <a:ext cx="7740000" cy="32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4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F5B7-4739-9506-55CF-F2DEC39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6774539-EEAD-EC32-3E07-FD52416B44E8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Jeep</a:t>
            </a:r>
          </a:p>
        </p:txBody>
      </p:sp>
    </p:spTree>
    <p:extLst>
      <p:ext uri="{BB962C8B-B14F-4D97-AF65-F5344CB8AC3E}">
        <p14:creationId xmlns:p14="http://schemas.microsoft.com/office/powerpoint/2010/main" val="587863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360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20C4A9C-4F13-46DC-4C6F-2617B0B5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41"/>
            <a:ext cx="6480000" cy="39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4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77F4B-C6B3-BACB-1D27-E86117654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56622B7-BD7D-B66C-6D3F-BF2858842E64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7B73A68-2C55-4A32-25B0-72FC3D000433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F11627-E37E-BE71-7632-74F44EF4C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9188"/>
            <a:ext cx="7920000" cy="36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3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5484-7E96-7855-4687-6AAB6100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9446BCF-5B22-4836-3DC9-445969B9E65E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DA16CE3A-DAF2-0E53-6F17-3A99BF676298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342D27-8336-5601-AD0C-29E3F358A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1"/>
            <a:ext cx="7020000" cy="40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5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Kia</a:t>
            </a:r>
          </a:p>
        </p:txBody>
      </p:sp>
    </p:spTree>
    <p:extLst>
      <p:ext uri="{BB962C8B-B14F-4D97-AF65-F5344CB8AC3E}">
        <p14:creationId xmlns:p14="http://schemas.microsoft.com/office/powerpoint/2010/main" val="3223665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25632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FFD9BF5-EB14-75B9-DFC0-29C1D684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1925"/>
            <a:ext cx="5832000" cy="39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3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9821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 5+ für Fz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71" name="Picture 3" descr="C:\Users\Wittig\Desktop\06_Juni\Service\Service_Internet\S_Ki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84" y="912283"/>
            <a:ext cx="5004000" cy="397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66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341D-36F6-9463-5888-B5C59C9C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0D7F0B-A897-2D61-CE75-97B6EB1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868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Smart-Parts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696813-B0DA-072B-FC1C-B8B58616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" y="908050"/>
            <a:ext cx="79200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3216E-7CC9-867A-B2CE-B8A194A9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48F987F-DF6A-DDFA-EC0C-93A5A2AD5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4864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€ 35,- Gutschein für Werkstatt-Service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B73394B-FEDD-FB22-6A76-C38B63B1CC38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64D190-154F-4720-3422-3E8699F0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89718"/>
            <a:ext cx="7956000" cy="24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5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1969974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713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Nachlass auf ausgewählte Services für Fz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E499784-9FB2-C9DA-3EF5-517CDF3A5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2194"/>
            <a:ext cx="5436000" cy="39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64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7DFEA97-114A-C079-0936-F5F7824B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0" y="908050"/>
            <a:ext cx="7064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753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Starparts für Fahrzeuge ab 5 Jahre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7018B0-81D7-587D-F045-B4D7C99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908050"/>
            <a:ext cx="722432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CDB53-90BD-B781-DB3D-34401D6FB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0E3D162-7BB1-B6F3-5749-F32E00F23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820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Wischerblätter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25A5ED7-F053-F4C6-0C50-4CFA617ECC1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39361A-AE53-BA66-200C-8A31DA216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43624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032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Mini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958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Rabatt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5B5E05B-AC5D-534D-DC79-DD6BA644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2460"/>
            <a:ext cx="5292000" cy="40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5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Rabatt auf Service-Pakete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C:\Users\Wiemann\Desktop\Büro\Dreamweaver\Dreamweaver 2020\12 Dezember\Service\Service_Internet\S_Min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99" y="932061"/>
            <a:ext cx="7920000" cy="35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46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Mitsubishi</a:t>
            </a:r>
          </a:p>
        </p:txBody>
      </p:sp>
    </p:spTree>
    <p:extLst>
      <p:ext uri="{BB962C8B-B14F-4D97-AF65-F5344CB8AC3E}">
        <p14:creationId xmlns:p14="http://schemas.microsoft.com/office/powerpoint/2010/main" val="2799059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02701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Kostenlose Reifengarantie bei Kauf von 4 Winter-Kompletträdern auch für die Serienbereifung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BF9904F-2B85-7274-1BEF-1E1344A87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444000" cy="40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3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12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6BFC341-5F29-F0E7-CC10-52AB978D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47899"/>
            <a:ext cx="576047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5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Nissan</a:t>
            </a:r>
          </a:p>
        </p:txBody>
      </p:sp>
    </p:spTree>
    <p:extLst>
      <p:ext uri="{BB962C8B-B14F-4D97-AF65-F5344CB8AC3E}">
        <p14:creationId xmlns:p14="http://schemas.microsoft.com/office/powerpoint/2010/main" val="21406873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83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20 % Rabatt auf Teile, für Fzg. ab 7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5C748F6-AA44-072B-F88F-88C023F2687C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810062-6EE8-4AD6-AA92-791C96420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5855"/>
            <a:ext cx="7056000" cy="4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33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F57-8C80-FF97-5B41-B1819C23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6D3C51-6057-1A8F-5C14-A202C4DAE91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Transport-Paket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€ 714,- bis € 863,-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474DDF1D-F24F-ADC4-C1E0-21399DAA3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22706"/>
            <a:ext cx="5256000" cy="39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9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94E11-01E5-0CEA-2CF2-7F7F7AAB4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EBB8BF7-D37E-8E75-FCE7-172C492A0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406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Fahrradträger-Paket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€ 1.164,- bis € 1.620,-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2394CA-32AA-95C1-3F1F-36C7E698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70766"/>
            <a:ext cx="5040000" cy="39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7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Audi</a:t>
            </a:r>
          </a:p>
        </p:txBody>
      </p:sp>
    </p:spTree>
    <p:extLst>
      <p:ext uri="{BB962C8B-B14F-4D97-AF65-F5344CB8AC3E}">
        <p14:creationId xmlns:p14="http://schemas.microsoft.com/office/powerpoint/2010/main" val="33286811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EAB71-26B5-0797-7B1B-70D13F168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372CAC2-47CF-09B6-9D3C-8EFDBB68A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497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Family-Paket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€ 1.087,- bis € 1.377,-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098E369-BCA5-5D8A-AD92-02E5E627A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056000" cy="41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418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D6579-17BC-1C62-C0F1-0633603B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94360BF-E2C1-270B-C0E6-EFE96E75E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414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Basis-Paket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 152,- bis € 220,-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ABA2553F-5C8C-2276-1C71-1C57FFA46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94"/>
            <a:ext cx="5724000" cy="40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3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C2D15-7372-2A6D-61C0-77ACBC7B0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84FD509-F9EC-4413-A76F-6E66CD35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2684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 Winter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 140,- bis € 202,-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2F4F1EA-D1DA-9561-65FD-4BAFB5EA5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264000" cy="41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05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5D1AE-6204-7C11-F0D3-5801AD2E4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3556064-0363-28B3-26A4-9ABA32A34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5279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40 % Rabatt auf Basis-Paket Winter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D9048BC-2193-AFD5-0D13-C34EBB12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699"/>
            <a:ext cx="7452000" cy="25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92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Opel</a:t>
            </a:r>
          </a:p>
        </p:txBody>
      </p:sp>
    </p:spTree>
    <p:extLst>
      <p:ext uri="{BB962C8B-B14F-4D97-AF65-F5344CB8AC3E}">
        <p14:creationId xmlns:p14="http://schemas.microsoft.com/office/powerpoint/2010/main" val="9353245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05660"/>
              </p:ext>
            </p:extLst>
          </p:nvPr>
        </p:nvGraphicFramePr>
        <p:xfrm>
          <a:off x="900113" y="5229225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1C0E481E-922E-0ED3-4840-144FAE963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7920000" cy="20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322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6362A-6DF8-2901-04FF-F21BFE64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48F217A-8F6D-4E49-10B2-5A7998667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20797"/>
              </p:ext>
            </p:extLst>
          </p:nvPr>
        </p:nvGraphicFramePr>
        <p:xfrm>
          <a:off x="900113" y="5229225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Wischerblätter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06DBCA6F-25DD-6693-45FD-12CF540CF19B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3EAF19-9180-ADBF-2BC2-689997A5D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5690"/>
            <a:ext cx="7920000" cy="20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336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383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1D1FDA6-B319-E97E-CF4D-D55F399A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5414"/>
            <a:ext cx="8100000" cy="20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Peugeot</a:t>
            </a:r>
          </a:p>
        </p:txBody>
      </p:sp>
    </p:spTree>
    <p:extLst>
      <p:ext uri="{BB962C8B-B14F-4D97-AF65-F5344CB8AC3E}">
        <p14:creationId xmlns:p14="http://schemas.microsoft.com/office/powerpoint/2010/main" val="20156108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67F4-2FEA-6454-9D1E-095872D6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ED70353-9512-4C84-A9BA-BB75AC95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49875"/>
              </p:ext>
            </p:extLst>
          </p:nvPr>
        </p:nvGraphicFramePr>
        <p:xfrm>
          <a:off x="900113" y="5013176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34653B6-F516-01B8-3EB8-5CCA78852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920000" cy="28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8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312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Car-Check Winter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3702512-6614-0ACC-6B28-42B5DCD2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5076000" cy="40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6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8A12-270E-9FE2-B93C-4BDE5125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4545FCD-64A7-9D0D-0983-E79E48F4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4461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CCFE2C-0151-F425-7E9A-72041FFD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908052"/>
            <a:ext cx="7200000" cy="4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37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30353034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752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 Advantage Teile für Fahrzeuge älter als 4 Jahre, 20 %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4BE666-8451-0F8C-A4A1-E39A30A6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0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2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Seat</a:t>
            </a:r>
          </a:p>
        </p:txBody>
      </p:sp>
    </p:spTree>
    <p:extLst>
      <p:ext uri="{BB962C8B-B14F-4D97-AF65-F5344CB8AC3E}">
        <p14:creationId xmlns:p14="http://schemas.microsoft.com/office/powerpoint/2010/main" val="28505855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8267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8FBE52F-CE72-B4C3-EE24-26CAECAC1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4" y="908053"/>
            <a:ext cx="7704000" cy="28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38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070F-97F3-E043-4216-F20886AF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2759CA4-3845-25D7-0D96-13E430DFE93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Economy-Teile für Fahrzeuge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 descr="D:\Büro\Dreamweaver\2023\07 Juli\Service\Service_Internet\S_Seat_2.jpg">
            <a:extLst>
              <a:ext uri="{FF2B5EF4-FFF2-40B4-BE49-F238E27FC236}">
                <a16:creationId xmlns:a16="http://schemas.microsoft.com/office/drawing/2014/main" id="{06D651BE-D6E9-5ECF-A735-D0A352EC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7" y="908050"/>
            <a:ext cx="7920000" cy="2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1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Austauschteile mit 40 %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8" name="Picture 2" descr="D:\Büro\Dreamweaver\2023\07 Juli\Service\Service_Internet\S_Sea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" y="885577"/>
            <a:ext cx="7920000" cy="31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532B3-BF37-6657-1A02-07A9B66BC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DDB7213-638B-A081-3121-E93C0E601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8615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Nachlass auf Teile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4416433-EB75-D51E-32E9-101FF782F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4" y="908050"/>
            <a:ext cx="7776000" cy="27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69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Skoda</a:t>
            </a:r>
          </a:p>
        </p:txBody>
      </p:sp>
    </p:spTree>
    <p:extLst>
      <p:ext uri="{BB962C8B-B14F-4D97-AF65-F5344CB8AC3E}">
        <p14:creationId xmlns:p14="http://schemas.microsoft.com/office/powerpoint/2010/main" val="29456370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63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5A5B93E-7BBD-CBA1-17AF-F290A31B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2909"/>
            <a:ext cx="7560000" cy="3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61974-4BF7-11E8-91AB-B6973F00C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0C328B-BF74-E4C8-9BF9-45A2CB7C4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64348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Service- und Zubehörfinanzierung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7,31 % bis 10,2 %, 30 Tage zinsfrei, Maximalbetrag € 12.000,-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6691271-C57E-01CC-AB1F-948FB471F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0392"/>
            <a:ext cx="6516000" cy="39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80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4924-87ED-41BC-62C6-F8B0B394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5C4E50D-6014-6B0A-E19C-53C7D38A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99713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Clever-Service-Vorteilspreise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DCE829D-A3AB-8672-2856-9D3B8F24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9" y="908072"/>
            <a:ext cx="7524000" cy="37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21F6-442B-333D-69EE-65324999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4A41DF6-B1C4-B4B2-DF29-FC1CB8CB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26661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1BEA0B-09BE-71BB-9D03-E0117F3A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5"/>
            <a:ext cx="7632000" cy="38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04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Subaru</a:t>
            </a:r>
          </a:p>
        </p:txBody>
      </p:sp>
    </p:spTree>
    <p:extLst>
      <p:ext uri="{BB962C8B-B14F-4D97-AF65-F5344CB8AC3E}">
        <p14:creationId xmlns:p14="http://schemas.microsoft.com/office/powerpoint/2010/main" val="27406028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232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BBF554-9DB3-4391-D96B-C388452A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4312"/>
            <a:ext cx="7668000" cy="30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4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09482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Wechsel Bremsscheiben und Bremsbeläge vorne, für Forester, statt € 372,48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€ 320,49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5AB3657-3073-064C-96DB-DE62D960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636"/>
            <a:ext cx="7380000" cy="28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29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Suzuki</a:t>
            </a:r>
          </a:p>
        </p:txBody>
      </p:sp>
    </p:spTree>
    <p:extLst>
      <p:ext uri="{BB962C8B-B14F-4D97-AF65-F5344CB8AC3E}">
        <p14:creationId xmlns:p14="http://schemas.microsoft.com/office/powerpoint/2010/main" val="19420560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11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Suzuki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Treuebonus, Verlängerung des Mobilservices bei regelmäßiger 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ttig\Desktop\06_Juni\Service\Service_Internet\S_Suzu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9" y="895897"/>
            <a:ext cx="7920000" cy="26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29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31132685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84318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Inspektion für Yaris, inklusive Garantieverlängerung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5984BEA-9903-F88B-3B8F-7FB24225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0672"/>
            <a:ext cx="9144000" cy="44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21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9DA1B-DF39-2A71-88FB-3C3E98CD7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D7407DF-2FB8-71E4-75DE-ADA183C96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6079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968E79C-1BF8-D4D1-47F1-40EE2CC72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48680"/>
            <a:ext cx="9144000" cy="42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8055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72F65F1-8F83-FF8B-32A9-66727AFEA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3585"/>
            <a:ext cx="37047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40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emann\Desktop\Büro\Dreamweaver\Dreamweaver 2023\04 April\Service\Service_Internet\S_Toyot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6" y="925590"/>
            <a:ext cx="7704000" cy="3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482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C026-4691-68C2-A907-7E25C135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786A0B-9722-D004-0F0B-FDEA1107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32780"/>
              </p:ext>
            </p:extLst>
          </p:nvPr>
        </p:nvGraphicFramePr>
        <p:xfrm>
          <a:off x="900113" y="5229200"/>
          <a:ext cx="7740000" cy="11064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Top Evo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€ 1.498,00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eThermo Top Eco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4254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EE798D4-78DA-EAEB-8499-4017F757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8479"/>
            <a:ext cx="3996000" cy="40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13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20394-FE4F-07AB-E670-A1942A42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751752D-536C-73A0-D64C-2E43B9945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817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Gutschein auf Zubehör bei Anmeldung bei MyToyotaApp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E4081AD-2ED0-7F27-D97F-E787F68F0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7"/>
            <a:ext cx="7920000" cy="36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047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1D1AE-3298-DDB1-C405-615FD7BBC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EF4F12F-65B5-280A-12D4-C8A4626A4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14062"/>
              </p:ext>
            </p:extLst>
          </p:nvPr>
        </p:nvGraphicFramePr>
        <p:xfrm>
          <a:off x="900113" y="5229200"/>
          <a:ext cx="7740000" cy="11586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10 % Rabatt auf Standheizungen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10 % Rabatt auf Toyota Protect Versiegelungen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441835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2A1EC3D0-694F-3562-EEF0-0D25BB7E7B6E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7C7089-88F6-E3DA-FA05-E9723169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6660000" cy="40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6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VW</a:t>
            </a:r>
          </a:p>
        </p:txBody>
      </p:sp>
    </p:spTree>
    <p:extLst>
      <p:ext uri="{BB962C8B-B14F-4D97-AF65-F5344CB8AC3E}">
        <p14:creationId xmlns:p14="http://schemas.microsoft.com/office/powerpoint/2010/main" val="8646490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8286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63D40A4-F45A-9B66-01D2-707FCE6FC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0" y="943688"/>
            <a:ext cx="7668000" cy="30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6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4753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E21FB6D-1D53-2AE7-CBB8-4D27EF461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1"/>
            <a:ext cx="7740000" cy="31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8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5152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Economy-Teile für Fahrzeuge älter als 4 Jahre, mit Preisvorteilen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Wiemann\Desktop\Büro\Dreamweaver\Dreamweaver 2023\04 April\Service\Service_Internet\S_VW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1"/>
            <a:ext cx="7920000" cy="31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3578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Microsoft Office PowerPoint</Application>
  <PresentationFormat>Bildschirmpräsentation (4:3)</PresentationFormat>
  <Paragraphs>747</Paragraphs>
  <Slides>97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97</vt:i4>
      </vt:variant>
    </vt:vector>
  </HeadingPairs>
  <TitlesOfParts>
    <vt:vector size="10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Wittig</cp:lastModifiedBy>
  <cp:revision>1071</cp:revision>
  <dcterms:created xsi:type="dcterms:W3CDTF">2019-01-31T14:56:12Z</dcterms:created>
  <dcterms:modified xsi:type="dcterms:W3CDTF">2025-02-28T12:13:13Z</dcterms:modified>
</cp:coreProperties>
</file>