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0"/>
  </p:notesMasterIdLst>
  <p:sldIdLst>
    <p:sldId id="353" r:id="rId2"/>
    <p:sldId id="553" r:id="rId3"/>
    <p:sldId id="554" r:id="rId4"/>
    <p:sldId id="608" r:id="rId5"/>
    <p:sldId id="357" r:id="rId6"/>
    <p:sldId id="262" r:id="rId7"/>
    <p:sldId id="568" r:id="rId8"/>
    <p:sldId id="683" r:id="rId9"/>
    <p:sldId id="702" r:id="rId10"/>
    <p:sldId id="356" r:id="rId11"/>
    <p:sldId id="570" r:id="rId12"/>
    <p:sldId id="684" r:id="rId13"/>
    <p:sldId id="609" r:id="rId14"/>
    <p:sldId id="691" r:id="rId15"/>
    <p:sldId id="690" r:id="rId16"/>
    <p:sldId id="621" r:id="rId17"/>
    <p:sldId id="624" r:id="rId18"/>
    <p:sldId id="703" r:id="rId19"/>
    <p:sldId id="704" r:id="rId20"/>
    <p:sldId id="625" r:id="rId21"/>
    <p:sldId id="358" r:id="rId22"/>
    <p:sldId id="557" r:id="rId23"/>
    <p:sldId id="692" r:id="rId24"/>
    <p:sldId id="574" r:id="rId25"/>
    <p:sldId id="359" r:id="rId26"/>
    <p:sldId id="271" r:id="rId27"/>
    <p:sldId id="658" r:id="rId28"/>
    <p:sldId id="660" r:id="rId29"/>
    <p:sldId id="360" r:id="rId30"/>
    <p:sldId id="274" r:id="rId31"/>
    <p:sldId id="705" r:id="rId32"/>
    <p:sldId id="699" r:id="rId33"/>
    <p:sldId id="695" r:id="rId34"/>
    <p:sldId id="693" r:id="rId35"/>
    <p:sldId id="694" r:id="rId36"/>
    <p:sldId id="273" r:id="rId37"/>
    <p:sldId id="593" r:id="rId38"/>
    <p:sldId id="675" r:id="rId39"/>
    <p:sldId id="462" r:id="rId40"/>
    <p:sldId id="461" r:id="rId41"/>
    <p:sldId id="594" r:id="rId42"/>
    <p:sldId id="542" r:id="rId43"/>
    <p:sldId id="279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361" r:id="rId52"/>
    <p:sldId id="288" r:id="rId53"/>
    <p:sldId id="661" r:id="rId54"/>
    <p:sldId id="664" r:id="rId55"/>
    <p:sldId id="662" r:id="rId56"/>
    <p:sldId id="663" r:id="rId57"/>
    <p:sldId id="364" r:id="rId58"/>
    <p:sldId id="292" r:id="rId59"/>
    <p:sldId id="696" r:id="rId60"/>
    <p:sldId id="706" r:id="rId61"/>
    <p:sldId id="707" r:id="rId62"/>
    <p:sldId id="559" r:id="rId63"/>
    <p:sldId id="294" r:id="rId64"/>
    <p:sldId id="295" r:id="rId65"/>
    <p:sldId id="366" r:id="rId66"/>
    <p:sldId id="580" r:id="rId67"/>
    <p:sldId id="607" r:id="rId68"/>
    <p:sldId id="708" r:id="rId69"/>
    <p:sldId id="579" r:id="rId70"/>
    <p:sldId id="298" r:id="rId71"/>
    <p:sldId id="709" r:id="rId72"/>
    <p:sldId id="710" r:id="rId73"/>
    <p:sldId id="711" r:id="rId74"/>
    <p:sldId id="713" r:id="rId75"/>
    <p:sldId id="712" r:id="rId76"/>
    <p:sldId id="367" r:id="rId77"/>
    <p:sldId id="299" r:id="rId78"/>
    <p:sldId id="687" r:id="rId79"/>
    <p:sldId id="688" r:id="rId80"/>
    <p:sldId id="627" r:id="rId81"/>
    <p:sldId id="629" r:id="rId82"/>
    <p:sldId id="368" r:id="rId83"/>
    <p:sldId id="479" r:id="rId84"/>
    <p:sldId id="714" r:id="rId85"/>
    <p:sldId id="581" r:id="rId86"/>
    <p:sldId id="583" r:id="rId87"/>
    <p:sldId id="584" r:id="rId88"/>
    <p:sldId id="369" r:id="rId89"/>
    <p:sldId id="310" r:id="rId90"/>
    <p:sldId id="370" r:id="rId91"/>
    <p:sldId id="311" r:id="rId92"/>
    <p:sldId id="697" r:id="rId93"/>
    <p:sldId id="715" r:id="rId94"/>
    <p:sldId id="716" r:id="rId95"/>
    <p:sldId id="698" r:id="rId96"/>
    <p:sldId id="371" r:id="rId97"/>
    <p:sldId id="630" r:id="rId98"/>
    <p:sldId id="717" r:id="rId99"/>
    <p:sldId id="316" r:id="rId100"/>
    <p:sldId id="318" r:id="rId101"/>
    <p:sldId id="319" r:id="rId102"/>
    <p:sldId id="320" r:id="rId103"/>
    <p:sldId id="321" r:id="rId104"/>
    <p:sldId id="322" r:id="rId105"/>
    <p:sldId id="323" r:id="rId106"/>
    <p:sldId id="373" r:id="rId107"/>
    <p:sldId id="332" r:id="rId108"/>
    <p:sldId id="482" r:id="rId109"/>
    <p:sldId id="632" r:id="rId110"/>
    <p:sldId id="633" r:id="rId111"/>
    <p:sldId id="701" r:id="rId112"/>
    <p:sldId id="634" r:id="rId113"/>
    <p:sldId id="635" r:id="rId114"/>
    <p:sldId id="636" r:id="rId115"/>
    <p:sldId id="637" r:id="rId116"/>
    <p:sldId id="638" r:id="rId117"/>
    <p:sldId id="639" r:id="rId118"/>
    <p:sldId id="640" r:id="rId119"/>
    <p:sldId id="641" r:id="rId120"/>
    <p:sldId id="642" r:id="rId121"/>
    <p:sldId id="643" r:id="rId122"/>
    <p:sldId id="665" r:id="rId123"/>
    <p:sldId id="666" r:id="rId124"/>
    <p:sldId id="689" r:id="rId125"/>
    <p:sldId id="676" r:id="rId126"/>
    <p:sldId id="677" r:id="rId127"/>
    <p:sldId id="474" r:id="rId128"/>
    <p:sldId id="421" r:id="rId129"/>
    <p:sldId id="467" r:id="rId130"/>
    <p:sldId id="517" r:id="rId131"/>
    <p:sldId id="548" r:id="rId132"/>
    <p:sldId id="718" r:id="rId133"/>
    <p:sldId id="719" r:id="rId134"/>
    <p:sldId id="720" r:id="rId135"/>
    <p:sldId id="565" r:id="rId136"/>
    <p:sldId id="721" r:id="rId137"/>
    <p:sldId id="722" r:id="rId138"/>
    <p:sldId id="723" r:id="rId139"/>
    <p:sldId id="618" r:id="rId140"/>
    <p:sldId id="680" r:id="rId141"/>
    <p:sldId id="377" r:id="rId142"/>
    <p:sldId id="671" r:id="rId143"/>
    <p:sldId id="670" r:id="rId144"/>
    <p:sldId id="563" r:id="rId145"/>
    <p:sldId id="724" r:id="rId146"/>
    <p:sldId id="725" r:id="rId147"/>
    <p:sldId id="650" r:id="rId148"/>
    <p:sldId id="346" r:id="rId14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9526" autoAdjust="0"/>
  </p:normalViewPr>
  <p:slideViewPr>
    <p:cSldViewPr>
      <p:cViewPr>
        <p:scale>
          <a:sx n="100" d="100"/>
          <a:sy n="100" d="100"/>
        </p:scale>
        <p:origin x="-1968" y="-462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01.10.2021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01.10.2021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citroen.de/aktuelle-angebote/service-zubehoer/unser-urlaubs-check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aktuelle-angebote/service-und-zubehorangebote/klimaanlagenservice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s://www.toyota.de/service_und_zubehoer/angebote_und_tipps/sommer-oelservice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zubehoer-service/citroen-eurorepar.html" TargetMode="Externa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s://www.volkswagen.de/de/angebote-und-produkte/angebote-zubehoer-und-service/cash-back-und-serviceaktionen/raeder-und-reifen.html" TargetMode="Externa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austausch-teile/master.layer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sautomobiles.de/ds-services/ds-sommerkampagne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ds-services/ds-sommerkampagne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ds-services/ds-fruehlings-angebote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cloud.fca.mopar.eu/SpringCheck21DE?source=moc-public&amp;campaignid=AS640_MAT-13745_SpringCheck21DE_FIAT_1604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cloud.fca.mopar.eu/SpringCheck21DE?source=moc-public&amp;campaignid=AS640_MAT-13745_SpringCheck21DE_FIAT_1604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cloud.fca.mopar.eu/SpringCheck21DE?source=moc-public&amp;campaignid=AS640_MAT-13745_SpringCheck21DE_FIAT_1604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cloud.fca.mopar.eu/SummerAccDE?source=Publicpromo&amp;campaignid=AS1211_MAT-13906_SummerAccDE_ALFA%20ROMEO_180621&amp;MARKET=3110&amp;BRAND=ALFA%20ROMEO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shop.ford.de/pages/ford-zubehor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cloud.fca.mopar.eu/WinterWheels21DE?source=MOC_PUBLIC&amp;BRAND=ALFA%20ROMEO&amp;MARKET=3110&amp;campaignid=AS1941_MAT-14129_WinterWheels21DE_ALFA%20%20ROMEO_150921&amp;CUSTOMER=LOYAL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cloud.fca.mopar.eu/SummerAccDE?source=publicpromo&amp;campaignid=AS1211_MAT-13906_SummerAccDE_JEEP_180621&amp;MARKET=3110&amp;BRAND=JEEP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cloud.fca.mopar.eu/SummerAccDE?source=publicpromo&amp;campaignid=AS1211_MAT-13906_SummerAccDE_JEEP_180621&amp;MARKET=3110&amp;BRAND=JEEP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cloud.fca.mopar.eu/SummerAccDE?source=publicpromo&amp;campaignid=AS1211_MAT-13906_SummerAccDE_JEEP_180621&amp;MARKET=3110&amp;BRAND=JEEP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mercedes-benz.de/passengercars/services-accessories/latest-offers/autumn-offers.modul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ercedes-benz.de/passengercars/services-accessories/latest-offers/autumn-offers.modul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ercedes-benz.de/passengercars/services-accessories/latest-offers/autumn-offers.modul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opel.de/service/angebote/aktuell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peugeot.de/service/teile-und-zubehor/ersatzteile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peugeot.de/service/teile-und-zubehor/ersatzteile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eat.de/service-zubehoer/service/sommer-aktionen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eat.de/angebote/saisonale-angebote-winter/winterkomplettraeder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eat.de/service-zubehoer/service/uebersicht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September 2021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7461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1 Januar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883"/>
            <a:ext cx="7920000" cy="28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238477"/>
              </p:ext>
            </p:extLst>
          </p:nvPr>
        </p:nvGraphicFramePr>
        <p:xfrm>
          <a:off x="900113" y="5229200"/>
          <a:ext cx="7740000" cy="8024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Sicherheits-Check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Reinigungs-Service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6 Juni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577"/>
            <a:ext cx="7920000" cy="37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171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Urlaubscheck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6 Juni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26" y="908051"/>
            <a:ext cx="7920000" cy="255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Heck-Fahrradträger für 3 Fahrräder oder 2 E-Bikes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8_August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6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4144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Dachbox, 400l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9" name="Picture 3" descr="C:\Users\Wiemann\Desktop\Büro\Dreamweaver\Dreamweaver 2021\06 Juni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892820"/>
            <a:ext cx="7920000" cy="26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44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018408"/>
              </p:ext>
            </p:extLst>
          </p:nvPr>
        </p:nvGraphicFramePr>
        <p:xfrm>
          <a:off x="900113" y="5229200"/>
          <a:ext cx="7740000" cy="12500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Sonnenschutz-Set für hintere Seitenscheiben, für Fabia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Sonnenschutz-Set für hintere Seitenscheiben, für Superb, Kodiaq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1\06 Jun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07" y="908051"/>
            <a:ext cx="7920000" cy="266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Autokühlbox, 20l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6 Jun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3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Autokühlbox, 15l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6 Juni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2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Tablethalter inklusive Adapter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€ 34,40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6 Juni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43" y="889397"/>
            <a:ext cx="7920000" cy="282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Kleiderbügel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€ 34,40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06 Jun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875680"/>
            <a:ext cx="7920000" cy="275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iV 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06 Juni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971"/>
            <a:ext cx="7920000" cy="2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Displayreiniger 2-in-1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1\06 Juni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9304"/>
            <a:ext cx="7920000" cy="246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96925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Nachfüllpack Displayreiniger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6 Juni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47" y="908050"/>
            <a:ext cx="7920000" cy="256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464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73" y="908051"/>
            <a:ext cx="6768000" cy="411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43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4593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Sommer-Pflegeset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06 Juni\Service\Service_Internet\S_Skoda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2061"/>
            <a:ext cx="7920000" cy="240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Pflegeset in praktischer 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06 Juni\Service\Service_Internet\S_Skod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4" y="904255"/>
            <a:ext cx="7920000" cy="243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1890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Warndreieck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1\06 Juni\Service\Service_Internet\S_Skoda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08" y="908050"/>
            <a:ext cx="7920000" cy="263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8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72795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Verbandstasche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1\06 Juni\Service\Service_Internet\S_Skod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76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92405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Warnweste, gelb oder orange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1\06 Juni\Service\Service_Internet\S_Skoda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55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90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475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9" name="Picture 3" descr="C:\Users\Wiemann\Desktop\Büro\Dreamweaver\Dreamweaver 2021\02 Februar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7101"/>
            <a:ext cx="6120000" cy="376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1998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4256"/>
            <a:ext cx="7020000" cy="35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268657"/>
              </p:ext>
            </p:extLst>
          </p:nvPr>
        </p:nvGraphicFramePr>
        <p:xfrm>
          <a:off x="900113" y="5229200"/>
          <a:ext cx="7740000" cy="1224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3 Maerz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84" y="908050"/>
            <a:ext cx="7920000" cy="287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1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157563"/>
              </p:ext>
            </p:extLst>
          </p:nvPr>
        </p:nvGraphicFramePr>
        <p:xfrm>
          <a:off x="900113" y="5229200"/>
          <a:ext cx="7740000" cy="16158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Klimaservice inklusive Hygienereinigung der Filterumgebung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Klimaservice inklusive Hygienereinigung der Filterumgebung und des Verdampfers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61" y="876424"/>
            <a:ext cx="4887100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46316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7410" name="Picture 2" descr="C:\Users\Wiemann\Desktop\Büro\Dreamweaver\Dreamweaver 2021\09 September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274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846095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Bremsbelag-Wechsel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8435" name="Picture 3" descr="C:\Users\Wiemann\Desktop\Büro\Dreamweaver\Dreamweaver 2021\09 September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069"/>
            <a:ext cx="7776000" cy="354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3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275642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460l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 mit abnehmbarer 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9458" name="Picture 2" descr="C:\Users\Wiemann\Desktop\Büro\Dreamweaver\Dreamweaver 2021\09 September\Service\Service_Internet\S_Toyot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4" y="908051"/>
            <a:ext cx="7920000" cy="357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432027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09 September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3123"/>
            <a:ext cx="5508000" cy="37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405575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1\09 September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049"/>
            <a:ext cx="819150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333524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2530" name="Picture 2" descr="C:\Users\Wiemann\Desktop\Büro\Dreamweaver\Dreamweaver 2021\09 September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19533"/>
            <a:ext cx="4788000" cy="39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8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736718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MM17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3554" name="Picture 2" descr="C:\Users\Wiemann\Desktop\Büro\Dreamweaver\Dreamweaver 2021\09 September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2"/>
            <a:ext cx="5544000" cy="38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5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35780"/>
              </p:ext>
            </p:extLst>
          </p:nvPr>
        </p:nvGraphicFramePr>
        <p:xfrm>
          <a:off x="900113" y="5157192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4578" name="Picture 2" descr="C:\Users\Wiemann\Desktop\Büro\Dreamweaver\Dreamweaver 2021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8136000" cy="37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2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363068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Toyota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 inkl. Mobilitätsgarantie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2 Februa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1" y="882527"/>
            <a:ext cx="3960000" cy="391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7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12174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Eurorepairteile für Citroen älter als 3 Jahre (Fremdfabrikate älter als 2 Jahre)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7 Jul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0" y="835843"/>
            <a:ext cx="8496000" cy="219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4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534142"/>
              </p:ext>
            </p:extLst>
          </p:nvPr>
        </p:nvGraphicFramePr>
        <p:xfrm>
          <a:off x="900113" y="5229200"/>
          <a:ext cx="7740000" cy="14466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Reifenreparatur-Set, statt € 75,-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€ 63,75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Satz Original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Lampenkit H7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7 Juli\Service\Service_Internet\S_Toyot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8" y="916102"/>
            <a:ext cx="5076000" cy="382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5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382515"/>
              </p:ext>
            </p:extLst>
          </p:nvPr>
        </p:nvGraphicFramePr>
        <p:xfrm>
          <a:off x="900113" y="5166386"/>
          <a:ext cx="7740000" cy="16344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Trittbretter für XC40, statt € 900,-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Navigationsgerät </a:t>
                      </a:r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Sensus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für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V90 statt € 1.289,-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Endrohrblenden für V60 statt € 200,-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5602" name="Picture 2" descr="C:\Users\Wiemann\Desktop\Büro\Dreamweaver\Dreamweaver 2021\09 September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971"/>
            <a:ext cx="7920000" cy="329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214570"/>
              </p:ext>
            </p:extLst>
          </p:nvPr>
        </p:nvGraphicFramePr>
        <p:xfrm>
          <a:off x="900113" y="5229200"/>
          <a:ext cx="7740000" cy="16344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Kühlmittel- und Türdichtungen-Check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6626" name="Picture 2" descr="C:\Users\Wiemann\Desktop\Büro\Dreamweaver\Dreamweaver 2021\09 September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74" y="908050"/>
            <a:ext cx="7807146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337988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4 Winterkompletträder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7650" name="Picture 2" descr="C:\Users\Wiemann\Desktop\Büro\Dreamweaver\Dreamweaver 2021\09 September\Service\Service_Internet\S_VW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69" y="916037"/>
            <a:ext cx="7920000" cy="314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1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30366"/>
              </p:ext>
            </p:extLst>
          </p:nvPr>
        </p:nvGraphicFramePr>
        <p:xfrm>
          <a:off x="900113" y="5085184"/>
          <a:ext cx="7740000" cy="17682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15,- Servicegutschein bei Kauf von 2 Winterreifen, -kompletträdern oder Ganzjahresreifen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30,- Servicegutschein bei Kauf von 4 Winterreifen, -kompletträdern oder Ganzjahresreifen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8674" name="Picture 2" descr="C:\Users\Wiemann\Desktop\Büro\Dreamweaver\Dreamweaver 2021\09 September\Service\Service_Internet\S_VW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35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56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0310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Sommerreifen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1" name="Picture 1" descr="C:\Users\Wiemann\Desktop\Büro\Dreamweaver\Dreamweaver 2021\03 Maerz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63" y="896640"/>
            <a:ext cx="391477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3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 Parts für Fahrzeuge älter als 5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3698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 inklusive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099" name="Picture 3" descr="C:\Users\Wiemann\Desktop\Büro\Dreamweaver\Dreamweaver 2021\09 September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69" y="908077"/>
            <a:ext cx="7524000" cy="286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1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3698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Gutschein über € 75,-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5122" name="Picture 2" descr="C:\Users\Wiemann\Desktop\Büro\Dreamweaver\Dreamweaver 2021\09 September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1918"/>
            <a:ext cx="7308000" cy="321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1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2632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973"/>
            <a:ext cx="6228000" cy="39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8844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Urlaubscheck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6 Juni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1" y="908051"/>
            <a:ext cx="7920000" cy="364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3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€ 1.299,65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7 Juli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25" y="853008"/>
            <a:ext cx="619125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938479"/>
              </p:ext>
            </p:extLst>
          </p:nvPr>
        </p:nvGraphicFramePr>
        <p:xfrm>
          <a:off x="900113" y="5229200"/>
          <a:ext cx="7740000" cy="151022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81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2346"/>
            <a:ext cx="7920000" cy="26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7079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10 % Rabatt bei Abschluss eines Service Care-Vertrages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8_August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2355"/>
            <a:ext cx="4248000" cy="387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30991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8_August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0" y="908070"/>
            <a:ext cx="4392000" cy="393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2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1174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8_August\Service\Service_Internet\S_Fia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6" y="883667"/>
            <a:ext cx="3744000" cy="408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6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7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25 %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9 September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1870"/>
            <a:ext cx="59626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6830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Bis zu 30 % Nachlass auf ausgewählte Zubehörartikel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9 September\Service\Service_Internet\S_Ford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03"/>
            <a:ext cx="5580000" cy="396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alle Teile für Gewerbekunden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170" name="Picture 2" descr="C:\Users\Wiemann\Desktop\Büro\Dreamweaver\Dreamweaver 2021\09 September\Service\Service_Internet\S_Ford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776000" cy="28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66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7 Juli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88" y="912639"/>
            <a:ext cx="7920000" cy="29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2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7 Juli\Service\Service_Internet\S_Ford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50" y="923926"/>
            <a:ext cx="7920000" cy="258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Thule Dachbox Force XT 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7 Juli\Service\Service_Internet\S_Ford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227"/>
            <a:ext cx="7920000" cy="245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8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€ 260,61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1" y="915293"/>
            <a:ext cx="792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346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micronAir protecFilter,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Ford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6161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Winterkomplettrad, inklusive Garantie, bis zu € 40,- Gutschrift vom Reifenhersteller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9 September\Service\Service_Internet\S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16" y="908075"/>
            <a:ext cx="3780000" cy="387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5282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91116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" y="908051"/>
            <a:ext cx="7416000" cy="40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75730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538"/>
            <a:ext cx="6840000" cy="37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€ 149,-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3" name="Picture 3" descr="C:\Users\Wiemann\Desktop\Büro\Dreamweaver\Dreamweaver 2021\01 Januar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" y="908050"/>
            <a:ext cx="7920000" cy="39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€ 39,- bis € 49,-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1 Januar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4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€ 89,-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1 Januar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4" y="908051"/>
            <a:ext cx="7920000" cy="20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1 Januar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1 Janua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216"/>
            <a:ext cx="7920000" cy="2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1 Januar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0"/>
            <a:ext cx="7920000" cy="279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448"/>
            <a:ext cx="7920000" cy="18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1 Januar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2923"/>
            <a:ext cx="7920000" cy="17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3" y="908051"/>
            <a:ext cx="7920000" cy="31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6 Jun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3" y="908050"/>
            <a:ext cx="6156000" cy="38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3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10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7 Juli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5024"/>
            <a:ext cx="55816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9998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Reiseführer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bei Terminanmeldung bei Händler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7 Juli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86" y="908050"/>
            <a:ext cx="6029325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10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DAB+-Empfänger von Pioneer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7 Juli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3" y="908720"/>
            <a:ext cx="555307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6" name="Picture 2" descr="C:\Users\Wiemann\Desktop\Büro\Dreamweaver\Dreamweaver 2021\09 September\Service\Service_Internet\S_Mercede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62" y="908050"/>
            <a:ext cx="7776000" cy="282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001"/>
            <a:ext cx="5548906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1877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Bremsen-Check, Bremsscheiben und Bremsklötze vorne erneuern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0" name="Picture 2" descr="C:\Users\Wiemann\Desktop\Büro\Dreamweaver\Dreamweaver 2021\09 September\Service\Service_Internet\S_Mercede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95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73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1877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inkl. Wechsel des Innenraumfilters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4" name="Picture 2" descr="C:\Users\Wiemann\Desktop\Büro\Dreamweaver\Dreamweaver 2021\09 September\Service\Service_Internet\S_Mercedes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73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677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098" name="Picture 2" descr="C:\Users\Wiemann\Desktop\Büro\Dreamweaver\Dreamweaver 2021\09 September\Service\Service_Internet\S_Min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64" y="908051"/>
            <a:ext cx="7920000" cy="329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4918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€ 612,- bis € 677,-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9 September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5"/>
            <a:ext cx="5436000" cy="41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84430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€ 704,- bis € 865,-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146" name="Picture 2" descr="C:\Users\Wiemann\Desktop\Büro\Dreamweaver\Dreamweaver 2021\09 September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1" y="908054"/>
            <a:ext cx="7596000" cy="40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€ 91,- bis € 150,-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170" name="Picture 2" descr="C:\Users\Wiemann\Desktop\Büro\Dreamweaver\Dreamweaver 2021\09 September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74"/>
            <a:ext cx="6192000" cy="39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 für Qashqai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9218" name="Picture 2" descr="C:\Users\Wiemann\Desktop\Büro\Dreamweaver\Dreamweaver 2021\09 September\Service\Service_Internet\S_Nissa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3"/>
            <a:ext cx="4896000" cy="393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Seitenschweller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194" name="Picture 2" descr="C:\Users\Wiemann\Desktop\Büro\Dreamweaver\Dreamweaver 2021\09 September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76" y="938908"/>
            <a:ext cx="5400000" cy="401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11 Novembe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900435"/>
            <a:ext cx="7920000" cy="406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1883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Jahre, Stoßdämpfer, hinten,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€ 214,99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7 Juli\Service\Service_Internet\S_Opel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904542"/>
            <a:ext cx="6912000" cy="374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09127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3" name="Picture 3" descr="C:\Users\Wiemann\Desktop\Büro\Dreamweaver\Dreamweaver 2021\06 Juni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8628"/>
            <a:ext cx="7920000" cy="293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7053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Lichttest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5" name="Picture 3" descr="C:\Users\Wiemann\Desktop\Büro\Dreamweaver\Dreamweaver 2021\09 September\Service\Service_Internet\S_BM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2268000" cy="382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99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326927"/>
              </p:ext>
            </p:extLst>
          </p:nvPr>
        </p:nvGraphicFramePr>
        <p:xfrm>
          <a:off x="900113" y="5229200"/>
          <a:ext cx="7740000" cy="12961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5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204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von Eurorepar mit 25 %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42" name="Picture 2" descr="C:\Users\Wiemann\Desktop\Büro\Dreamweaver\Dreamweaver 2021\09 September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0435"/>
            <a:ext cx="7128000" cy="39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1266" name="Picture 2" descr="C:\Users\Wiemann\Desktop\Büro\Dreamweaver\Dreamweaver 2021\09 Septem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1"/>
            <a:ext cx="6120000" cy="3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648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6 Juni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203"/>
            <a:ext cx="7920000" cy="387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860392"/>
              </p:ext>
            </p:extLst>
          </p:nvPr>
        </p:nvGraphicFramePr>
        <p:xfrm>
          <a:off x="900113" y="5229200"/>
          <a:ext cx="7740000" cy="151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377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36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03 Maerz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7" y="908050"/>
            <a:ext cx="7920000" cy="22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9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9 September\Service\Service_Internet\S_Porsche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0254"/>
            <a:ext cx="7920000" cy="231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9 September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4" y="908057"/>
            <a:ext cx="2484000" cy="38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03 Maerz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8628"/>
            <a:ext cx="7920000" cy="309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2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Gratis E-Scooter bei Kauf einer 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7 Juli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4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379298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 inklusiver Reifengarantie, Heckscheibenwischer gratis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3314" name="Picture 2" descr="C:\Users\Wiemann\Desktop\Büro\Dreamweaver\Dreamweaver 2021\09 September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11" y="927868"/>
            <a:ext cx="7920000" cy="294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04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37929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4338" name="Picture 2" descr="C:\Users\Wiemann\Desktop\Büro\Dreamweaver\Dreamweaver 2021\09 September\Service\Service_Internet\S_Renaul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68" y="911101"/>
            <a:ext cx="7920000" cy="34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04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2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7 Juli\Service\Service_Internet\S_Renaul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1792"/>
            <a:ext cx="7920000" cy="257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853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5362" name="Picture 2" descr="C:\Users\Wiemann\Desktop\Büro\Dreamweaver\Dreamweaver 2021\09 September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7012"/>
            <a:ext cx="7920000" cy="281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5297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6386" name="Picture 2" descr="C:\Users\Wiemann\Desktop\Büro\Dreamweaver\Dreamweaver 2021\09 September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7" y="908050"/>
            <a:ext cx="7920000" cy="261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8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Angebote für ältere Fahrzeuge ab 4 Jahre, 15 % Ersparnis auf Original-Teile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8_August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2" y="908050"/>
            <a:ext cx="7920000" cy="219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2205</Words>
  <Application>Microsoft Office PowerPoint</Application>
  <PresentationFormat>Bildschirmpräsentation (4:3)</PresentationFormat>
  <Paragraphs>1370</Paragraphs>
  <Slides>148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148</vt:i4>
      </vt:variant>
    </vt:vector>
  </HeadingPairs>
  <TitlesOfParts>
    <vt:vector size="149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574</cp:revision>
  <dcterms:created xsi:type="dcterms:W3CDTF">2019-01-31T14:56:12Z</dcterms:created>
  <dcterms:modified xsi:type="dcterms:W3CDTF">2021-10-01T09:09:38Z</dcterms:modified>
</cp:coreProperties>
</file>